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72" r:id="rId5"/>
    <p:sldId id="268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47" d="100"/>
          <a:sy n="47" d="100"/>
        </p:scale>
        <p:origin x="77" y="7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5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CB5A43C-7197-47E6-912D-F9A5F2AFA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11" name="Titre 1">
            <a:extLst>
              <a:ext uri="{FF2B5EF4-FFF2-40B4-BE49-F238E27FC236}">
                <a16:creationId xmlns:a16="http://schemas.microsoft.com/office/drawing/2014/main" id="{25BF5096-E9AA-4DE7-A668-2112BF4F4F9C}"/>
              </a:ext>
            </a:extLst>
          </p:cNvPr>
          <p:cNvSpPr txBox="1">
            <a:spLocks/>
          </p:cNvSpPr>
          <p:nvPr/>
        </p:nvSpPr>
        <p:spPr>
          <a:xfrm>
            <a:off x="1794467" y="429906"/>
            <a:ext cx="3008313" cy="65799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Lecture offerte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12" name="Espace réservé du texte 3">
            <a:extLst>
              <a:ext uri="{FF2B5EF4-FFF2-40B4-BE49-F238E27FC236}">
                <a16:creationId xmlns:a16="http://schemas.microsoft.com/office/drawing/2014/main" id="{0D133921-CB0F-45B9-AABD-644714C8554C}"/>
              </a:ext>
            </a:extLst>
          </p:cNvPr>
          <p:cNvSpPr txBox="1">
            <a:spLocks/>
          </p:cNvSpPr>
          <p:nvPr/>
        </p:nvSpPr>
        <p:spPr>
          <a:xfrm>
            <a:off x="1791020" y="5902514"/>
            <a:ext cx="5249029" cy="871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0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400" b="0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 : J’écoute avec attention.</a:t>
            </a:r>
            <a:endParaRPr kumimoji="0" lang="fr-FR" sz="24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Espace réservé du contenu 4">
            <a:extLst>
              <a:ext uri="{FF2B5EF4-FFF2-40B4-BE49-F238E27FC236}">
                <a16:creationId xmlns:a16="http://schemas.microsoft.com/office/drawing/2014/main" id="{D46DB1CA-AA8D-4C12-85EF-7718CF38B5A7}"/>
              </a:ext>
            </a:extLst>
          </p:cNvPr>
          <p:cNvSpPr txBox="1">
            <a:spLocks/>
          </p:cNvSpPr>
          <p:nvPr/>
        </p:nvSpPr>
        <p:spPr>
          <a:xfrm>
            <a:off x="1786354" y="1249541"/>
            <a:ext cx="8037662" cy="65799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Écoute attentivement ce texte pour découvrir un artiste.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26" name="Picture 2" descr="Art, Peinture, Couleurs De L'Eau, Bureau">
            <a:extLst>
              <a:ext uri="{FF2B5EF4-FFF2-40B4-BE49-F238E27FC236}">
                <a16:creationId xmlns:a16="http://schemas.microsoft.com/office/drawing/2014/main" id="{22A84051-E236-4B96-B21D-CEEE6BAE27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563" y="1809750"/>
            <a:ext cx="4714875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6800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pic>
        <p:nvPicPr>
          <p:cNvPr id="1026" name="Picture 2" descr="Rideau, Théâtre, Rideau De Théâtre">
            <a:extLst>
              <a:ext uri="{FF2B5EF4-FFF2-40B4-BE49-F238E27FC236}">
                <a16:creationId xmlns:a16="http://schemas.microsoft.com/office/drawing/2014/main" id="{891AF8BB-0626-462C-9197-0E23C07741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4166" y="1371998"/>
            <a:ext cx="6203267" cy="3706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E0CA7AAC-FF0F-4055-8A3F-36F3708C9863}"/>
              </a:ext>
            </a:extLst>
          </p:cNvPr>
          <p:cNvSpPr txBox="1">
            <a:spLocks/>
          </p:cNvSpPr>
          <p:nvPr/>
        </p:nvSpPr>
        <p:spPr>
          <a:xfrm>
            <a:off x="1318202" y="354266"/>
            <a:ext cx="5408663" cy="65799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Mise en voix : </a:t>
            </a:r>
            <a:r>
              <a:rPr kumimoji="0" lang="fr-FR" sz="3200" b="1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Mip</a:t>
            </a: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et Lo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3071B637-C630-49F3-AEF0-7065C12B1811}"/>
              </a:ext>
            </a:extLst>
          </p:cNvPr>
          <p:cNvSpPr txBox="1">
            <a:spLocks/>
          </p:cNvSpPr>
          <p:nvPr/>
        </p:nvSpPr>
        <p:spPr>
          <a:xfrm>
            <a:off x="683568" y="5630181"/>
            <a:ext cx="5609069" cy="871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4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2 : Je mets en voix un texte de théâtre</a:t>
            </a:r>
          </a:p>
        </p:txBody>
      </p:sp>
      <p:sp>
        <p:nvSpPr>
          <p:cNvPr id="10" name="Espace réservé du contenu 4">
            <a:extLst>
              <a:ext uri="{FF2B5EF4-FFF2-40B4-BE49-F238E27FC236}">
                <a16:creationId xmlns:a16="http://schemas.microsoft.com/office/drawing/2014/main" id="{88006B35-DA68-4FE5-B523-E9424BFBF872}"/>
              </a:ext>
            </a:extLst>
          </p:cNvPr>
          <p:cNvSpPr txBox="1">
            <a:spLocks/>
          </p:cNvSpPr>
          <p:nvPr/>
        </p:nvSpPr>
        <p:spPr>
          <a:xfrm>
            <a:off x="1111838" y="2611371"/>
            <a:ext cx="4752528" cy="22219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Par groupe, jouez la troisième scène.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8943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E0CA7AAC-FF0F-4055-8A3F-36F3708C9863}"/>
              </a:ext>
            </a:extLst>
          </p:cNvPr>
          <p:cNvSpPr txBox="1">
            <a:spLocks/>
          </p:cNvSpPr>
          <p:nvPr/>
        </p:nvSpPr>
        <p:spPr>
          <a:xfrm>
            <a:off x="1318202" y="354266"/>
            <a:ext cx="5408663" cy="65799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Mise en voix : </a:t>
            </a:r>
            <a:r>
              <a:rPr kumimoji="0" lang="fr-FR" sz="3200" b="1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Mip</a:t>
            </a: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et Lo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3071B637-C630-49F3-AEF0-7065C12B1811}"/>
              </a:ext>
            </a:extLst>
          </p:cNvPr>
          <p:cNvSpPr txBox="1">
            <a:spLocks/>
          </p:cNvSpPr>
          <p:nvPr/>
        </p:nvSpPr>
        <p:spPr>
          <a:xfrm>
            <a:off x="683568" y="5630181"/>
            <a:ext cx="5609069" cy="871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4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2 : Je mets en voix un texte de théâtre</a:t>
            </a:r>
          </a:p>
        </p:txBody>
      </p:sp>
      <p:sp>
        <p:nvSpPr>
          <p:cNvPr id="10" name="Espace réservé du contenu 4">
            <a:extLst>
              <a:ext uri="{FF2B5EF4-FFF2-40B4-BE49-F238E27FC236}">
                <a16:creationId xmlns:a16="http://schemas.microsoft.com/office/drawing/2014/main" id="{88006B35-DA68-4FE5-B523-E9424BFBF872}"/>
              </a:ext>
            </a:extLst>
          </p:cNvPr>
          <p:cNvSpPr txBox="1">
            <a:spLocks/>
          </p:cNvSpPr>
          <p:nvPr/>
        </p:nvSpPr>
        <p:spPr>
          <a:xfrm>
            <a:off x="1111838" y="2611371"/>
            <a:ext cx="4752528" cy="22219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Par groupe, jouez la quatrième scène.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2B26C75-CEFB-461C-9CF7-8602DD1CD7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7636" y="1721240"/>
            <a:ext cx="3818341" cy="2804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118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573D71CF-D8D8-4BB3-B3FA-6E16D5D3A931}"/>
              </a:ext>
            </a:extLst>
          </p:cNvPr>
          <p:cNvSpPr txBox="1">
            <a:spLocks/>
          </p:cNvSpPr>
          <p:nvPr/>
        </p:nvSpPr>
        <p:spPr>
          <a:xfrm>
            <a:off x="2041072" y="445982"/>
            <a:ext cx="6635080" cy="70767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Présentation de l’exposé à la classe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69F6A680-9A54-4BC9-99A0-C4E7AC2345F5}"/>
              </a:ext>
            </a:extLst>
          </p:cNvPr>
          <p:cNvSpPr txBox="1">
            <a:spLocks/>
          </p:cNvSpPr>
          <p:nvPr/>
        </p:nvSpPr>
        <p:spPr>
          <a:xfrm>
            <a:off x="2041072" y="1375691"/>
            <a:ext cx="4258816" cy="303226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Allez, c’est parti 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Rappelle-toi 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Pense à ta posture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Ne lis pas tes notes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Présente les illustrations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Explique les mots difficiles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53D3CD1-4E61-45E3-9A68-3E32F84A628C}"/>
              </a:ext>
            </a:extLst>
          </p:cNvPr>
          <p:cNvSpPr txBox="1"/>
          <p:nvPr/>
        </p:nvSpPr>
        <p:spPr>
          <a:xfrm>
            <a:off x="2024438" y="6122212"/>
            <a:ext cx="792362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0" i="1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Oral 2 : Je présente un travail préparé : exposé</a:t>
            </a:r>
          </a:p>
        </p:txBody>
      </p:sp>
      <p:pic>
        <p:nvPicPr>
          <p:cNvPr id="11" name="Picture 2" descr="Professor, Book, Teacher, Learning, Explanation, Learn">
            <a:extLst>
              <a:ext uri="{FF2B5EF4-FFF2-40B4-BE49-F238E27FC236}">
                <a16:creationId xmlns:a16="http://schemas.microsoft.com/office/drawing/2014/main" id="{9FD4E8DC-89EF-4EAF-8FFB-DE407E4D3E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488" y="4407951"/>
            <a:ext cx="2253360" cy="1265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Businessman, Cartoons, Training, Lecture">
            <a:extLst>
              <a:ext uri="{FF2B5EF4-FFF2-40B4-BE49-F238E27FC236}">
                <a16:creationId xmlns:a16="http://schemas.microsoft.com/office/drawing/2014/main" id="{69916D89-6D21-441F-883B-A1E1084260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5802" y="991106"/>
            <a:ext cx="3032260" cy="303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Read, Book, Students, Study Of">
            <a:extLst>
              <a:ext uri="{FF2B5EF4-FFF2-40B4-BE49-F238E27FC236}">
                <a16:creationId xmlns:a16="http://schemas.microsoft.com/office/drawing/2014/main" id="{BF30A4C8-F9F4-417D-94C9-42B6B61C2E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73007">
            <a:off x="6089191" y="4320831"/>
            <a:ext cx="1249349" cy="1249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Kids, Clipart, Cute, Design">
            <a:extLst>
              <a:ext uri="{FF2B5EF4-FFF2-40B4-BE49-F238E27FC236}">
                <a16:creationId xmlns:a16="http://schemas.microsoft.com/office/drawing/2014/main" id="{06C4A88F-A07F-4AA8-9AE1-BE6930BB6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41014">
            <a:off x="8126946" y="3941833"/>
            <a:ext cx="1912855" cy="1912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589062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127</Words>
  <Application>Microsoft Office PowerPoint</Application>
  <PresentationFormat>Grand écran</PresentationFormat>
  <Paragraphs>33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20</cp:revision>
  <dcterms:created xsi:type="dcterms:W3CDTF">2021-07-17T07:25:24Z</dcterms:created>
  <dcterms:modified xsi:type="dcterms:W3CDTF">2022-02-15T17:34:41Z</dcterms:modified>
</cp:coreProperties>
</file>